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144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A9457-0ACA-4524-BD53-EAEE7FBF49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6865F1F-6392-4111-9D77-33529DB8DEDF}">
      <dgm:prSet/>
      <dgm:spPr/>
      <dgm:t>
        <a:bodyPr/>
        <a:lstStyle/>
        <a:p>
          <a:r>
            <a:rPr lang="nl-NL" dirty="0"/>
            <a:t>Maken opdracht 14, 15, 17, 22, 24 en 25</a:t>
          </a:r>
        </a:p>
        <a:p>
          <a:r>
            <a:rPr lang="nl-NL" dirty="0"/>
            <a:t>Opdracht 36 en 37 </a:t>
          </a:r>
          <a:endParaRPr lang="en-US" dirty="0"/>
        </a:p>
      </dgm:t>
    </dgm:pt>
    <dgm:pt modelId="{FF78A124-A37D-41D3-A484-1F5D0E96DDB4}" type="parTrans" cxnId="{1BC1FCA4-6AA2-48F6-8A21-16B6291464A5}">
      <dgm:prSet/>
      <dgm:spPr/>
      <dgm:t>
        <a:bodyPr/>
        <a:lstStyle/>
        <a:p>
          <a:endParaRPr lang="en-US"/>
        </a:p>
      </dgm:t>
    </dgm:pt>
    <dgm:pt modelId="{3FDC8773-C039-4DD6-9347-5F1B05316485}" type="sibTrans" cxnId="{1BC1FCA4-6AA2-48F6-8A21-16B6291464A5}">
      <dgm:prSet/>
      <dgm:spPr/>
      <dgm:t>
        <a:bodyPr/>
        <a:lstStyle/>
        <a:p>
          <a:endParaRPr lang="en-US"/>
        </a:p>
      </dgm:t>
    </dgm:pt>
    <dgm:pt modelId="{9BD27214-5B82-4EC3-AA52-FA379FBD75D7}">
      <dgm:prSet/>
      <dgm:spPr/>
      <dgm:t>
        <a:bodyPr/>
        <a:lstStyle/>
        <a:p>
          <a:r>
            <a:rPr lang="nl-NL" dirty="0"/>
            <a:t>Verlaat de vergadering</a:t>
          </a:r>
          <a:endParaRPr lang="en-US" dirty="0"/>
        </a:p>
      </dgm:t>
    </dgm:pt>
    <dgm:pt modelId="{24ED5E37-F86A-480F-B99E-E770316F2D0B}" type="parTrans" cxnId="{7812798A-3391-45F2-A766-5F43BD40F596}">
      <dgm:prSet/>
      <dgm:spPr/>
      <dgm:t>
        <a:bodyPr/>
        <a:lstStyle/>
        <a:p>
          <a:endParaRPr lang="en-US"/>
        </a:p>
      </dgm:t>
    </dgm:pt>
    <dgm:pt modelId="{087C6BAA-E120-4A60-AE04-1DAB1809E434}" type="sibTrans" cxnId="{7812798A-3391-45F2-A766-5F43BD40F596}">
      <dgm:prSet/>
      <dgm:spPr/>
      <dgm:t>
        <a:bodyPr/>
        <a:lstStyle/>
        <a:p>
          <a:endParaRPr lang="en-US"/>
        </a:p>
      </dgm:t>
    </dgm:pt>
    <dgm:pt modelId="{DB8A19F4-9FCE-4E60-9AF3-F6AB63A5C8A3}">
      <dgm:prSet/>
      <dgm:spPr/>
      <dgm:t>
        <a:bodyPr/>
        <a:lstStyle/>
        <a:p>
          <a:r>
            <a:rPr lang="nl-NL" dirty="0"/>
            <a:t>Heb je een vraag ? Kom terug in de vergadering</a:t>
          </a:r>
        </a:p>
        <a:p>
          <a:r>
            <a:rPr lang="nl-NL" dirty="0"/>
            <a:t>10.00 uur terug in de vergadering</a:t>
          </a:r>
          <a:endParaRPr lang="en-US" dirty="0"/>
        </a:p>
      </dgm:t>
    </dgm:pt>
    <dgm:pt modelId="{3883958E-AB13-4EA9-943C-334B0F1BB136}" type="parTrans" cxnId="{1E6F23AC-020B-4D14-BE46-E5AA88482647}">
      <dgm:prSet/>
      <dgm:spPr/>
      <dgm:t>
        <a:bodyPr/>
        <a:lstStyle/>
        <a:p>
          <a:endParaRPr lang="en-US"/>
        </a:p>
      </dgm:t>
    </dgm:pt>
    <dgm:pt modelId="{1483FD2A-A6E3-4CAF-B00F-0899A9C213F0}" type="sibTrans" cxnId="{1E6F23AC-020B-4D14-BE46-E5AA88482647}">
      <dgm:prSet/>
      <dgm:spPr/>
      <dgm:t>
        <a:bodyPr/>
        <a:lstStyle/>
        <a:p>
          <a:endParaRPr lang="en-US"/>
        </a:p>
      </dgm:t>
    </dgm:pt>
    <dgm:pt modelId="{A5E05899-A5C8-464C-90B0-23833A2002F8}">
      <dgm:prSet/>
      <dgm:spPr/>
      <dgm:t>
        <a:bodyPr/>
        <a:lstStyle/>
        <a:p>
          <a:r>
            <a:rPr lang="nl-NL"/>
            <a:t>Je hebt 15 minuten de tijd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Daarna terug in de vergadering komen</a:t>
          </a:r>
          <a:endParaRPr lang="en-US"/>
        </a:p>
      </dgm:t>
    </dgm:pt>
    <dgm:pt modelId="{71A52CC3-2D35-40B5-9583-36091370AC06}" type="parTrans" cxnId="{84EB5A4E-8805-47E0-83B9-632AEF2E7E64}">
      <dgm:prSet/>
      <dgm:spPr/>
      <dgm:t>
        <a:bodyPr/>
        <a:lstStyle/>
        <a:p>
          <a:endParaRPr lang="en-US"/>
        </a:p>
      </dgm:t>
    </dgm:pt>
    <dgm:pt modelId="{2FB0BEDF-DEFB-466B-A950-D8590C4CD35B}" type="sibTrans" cxnId="{84EB5A4E-8805-47E0-83B9-632AEF2E7E64}">
      <dgm:prSet/>
      <dgm:spPr/>
      <dgm:t>
        <a:bodyPr/>
        <a:lstStyle/>
        <a:p>
          <a:endParaRPr lang="en-US"/>
        </a:p>
      </dgm:t>
    </dgm:pt>
    <dgm:pt modelId="{A45470A6-CA58-4C9C-8ED3-67D92F0CB8A1}">
      <dgm:prSet/>
      <dgm:spPr/>
      <dgm:t>
        <a:bodyPr/>
        <a:lstStyle/>
        <a:p>
          <a:r>
            <a:rPr lang="nl-NL"/>
            <a:t>Ben je klaar ?	Pauze</a:t>
          </a:r>
          <a:endParaRPr lang="en-US"/>
        </a:p>
      </dgm:t>
    </dgm:pt>
    <dgm:pt modelId="{360C9CCD-B762-4D21-9D8A-2D918224F078}" type="parTrans" cxnId="{25EB8705-6F14-4313-94A7-4D4DFF6F377B}">
      <dgm:prSet/>
      <dgm:spPr/>
      <dgm:t>
        <a:bodyPr/>
        <a:lstStyle/>
        <a:p>
          <a:endParaRPr lang="en-US"/>
        </a:p>
      </dgm:t>
    </dgm:pt>
    <dgm:pt modelId="{7DB9B3C2-E91E-41BE-9476-6DB65F17A299}" type="sibTrans" cxnId="{25EB8705-6F14-4313-94A7-4D4DFF6F377B}">
      <dgm:prSet/>
      <dgm:spPr/>
      <dgm:t>
        <a:bodyPr/>
        <a:lstStyle/>
        <a:p>
          <a:endParaRPr lang="en-US"/>
        </a:p>
      </dgm:t>
    </dgm:pt>
    <dgm:pt modelId="{3EBB35B1-2487-4B31-82E9-655DFA17253C}" type="pres">
      <dgm:prSet presAssocID="{EFEA9457-0ACA-4524-BD53-EAEE7FBF49ED}" presName="root" presStyleCnt="0">
        <dgm:presLayoutVars>
          <dgm:dir/>
          <dgm:resizeHandles val="exact"/>
        </dgm:presLayoutVars>
      </dgm:prSet>
      <dgm:spPr/>
    </dgm:pt>
    <dgm:pt modelId="{A451A070-E6DE-4A12-8365-EE2AA186B1DD}" type="pres">
      <dgm:prSet presAssocID="{96865F1F-6392-4111-9D77-33529DB8DEDF}" presName="compNode" presStyleCnt="0"/>
      <dgm:spPr/>
    </dgm:pt>
    <dgm:pt modelId="{DA6D906E-099E-4CCC-BC17-77EF1337DDE3}" type="pres">
      <dgm:prSet presAssocID="{96865F1F-6392-4111-9D77-33529DB8DEDF}" presName="bgRect" presStyleLbl="bgShp" presStyleIdx="0" presStyleCnt="5"/>
      <dgm:spPr/>
    </dgm:pt>
    <dgm:pt modelId="{2718A764-6802-4CF9-8334-4A75C1487D2F}" type="pres">
      <dgm:prSet presAssocID="{96865F1F-6392-4111-9D77-33529DB8DE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4A93F856-B667-46E4-9F93-4E88D9A6EDCA}" type="pres">
      <dgm:prSet presAssocID="{96865F1F-6392-4111-9D77-33529DB8DEDF}" presName="spaceRect" presStyleCnt="0"/>
      <dgm:spPr/>
    </dgm:pt>
    <dgm:pt modelId="{BEEFE3B3-8C40-4509-AA03-A5086F845C5F}" type="pres">
      <dgm:prSet presAssocID="{96865F1F-6392-4111-9D77-33529DB8DEDF}" presName="parTx" presStyleLbl="revTx" presStyleIdx="0" presStyleCnt="5">
        <dgm:presLayoutVars>
          <dgm:chMax val="0"/>
          <dgm:chPref val="0"/>
        </dgm:presLayoutVars>
      </dgm:prSet>
      <dgm:spPr/>
    </dgm:pt>
    <dgm:pt modelId="{4CA4399B-C5D7-4BD2-B264-63106A7D2B90}" type="pres">
      <dgm:prSet presAssocID="{3FDC8773-C039-4DD6-9347-5F1B05316485}" presName="sibTrans" presStyleCnt="0"/>
      <dgm:spPr/>
    </dgm:pt>
    <dgm:pt modelId="{961848D7-00AE-4024-8A17-2A850F784C8B}" type="pres">
      <dgm:prSet presAssocID="{9BD27214-5B82-4EC3-AA52-FA379FBD75D7}" presName="compNode" presStyleCnt="0"/>
      <dgm:spPr/>
    </dgm:pt>
    <dgm:pt modelId="{0C09E6BC-558D-4D88-8299-7684842AB75F}" type="pres">
      <dgm:prSet presAssocID="{9BD27214-5B82-4EC3-AA52-FA379FBD75D7}" presName="bgRect" presStyleLbl="bgShp" presStyleIdx="1" presStyleCnt="5"/>
      <dgm:spPr/>
    </dgm:pt>
    <dgm:pt modelId="{6D5CFDAB-EDFF-4BB8-ACB5-B41BA0D7C911}" type="pres">
      <dgm:prSet presAssocID="{9BD27214-5B82-4EC3-AA52-FA379FBD75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adering"/>
        </a:ext>
      </dgm:extLst>
    </dgm:pt>
    <dgm:pt modelId="{A8A39DDB-0459-4EC8-B81D-0DAE0074ADFC}" type="pres">
      <dgm:prSet presAssocID="{9BD27214-5B82-4EC3-AA52-FA379FBD75D7}" presName="spaceRect" presStyleCnt="0"/>
      <dgm:spPr/>
    </dgm:pt>
    <dgm:pt modelId="{6BF34951-1567-4DB1-A601-7C6A4AFD6B12}" type="pres">
      <dgm:prSet presAssocID="{9BD27214-5B82-4EC3-AA52-FA379FBD75D7}" presName="parTx" presStyleLbl="revTx" presStyleIdx="1" presStyleCnt="5">
        <dgm:presLayoutVars>
          <dgm:chMax val="0"/>
          <dgm:chPref val="0"/>
        </dgm:presLayoutVars>
      </dgm:prSet>
      <dgm:spPr/>
    </dgm:pt>
    <dgm:pt modelId="{E68B8FA4-4819-40F9-8AB3-F8B395B1B64E}" type="pres">
      <dgm:prSet presAssocID="{087C6BAA-E120-4A60-AE04-1DAB1809E434}" presName="sibTrans" presStyleCnt="0"/>
      <dgm:spPr/>
    </dgm:pt>
    <dgm:pt modelId="{3D1D5191-168A-4D0F-86C0-D40C5B04ED87}" type="pres">
      <dgm:prSet presAssocID="{DB8A19F4-9FCE-4E60-9AF3-F6AB63A5C8A3}" presName="compNode" presStyleCnt="0"/>
      <dgm:spPr/>
    </dgm:pt>
    <dgm:pt modelId="{B1564B0E-8D45-48F3-BB41-F17DD0807BA6}" type="pres">
      <dgm:prSet presAssocID="{DB8A19F4-9FCE-4E60-9AF3-F6AB63A5C8A3}" presName="bgRect" presStyleLbl="bgShp" presStyleIdx="2" presStyleCnt="5"/>
      <dgm:spPr/>
    </dgm:pt>
    <dgm:pt modelId="{57E14716-B904-4D59-B003-CA4D9A0B3B17}" type="pres">
      <dgm:prSet presAssocID="{DB8A19F4-9FCE-4E60-9AF3-F6AB63A5C8A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1200C66-3DCC-44EF-B9B6-B932048E6ADD}" type="pres">
      <dgm:prSet presAssocID="{DB8A19F4-9FCE-4E60-9AF3-F6AB63A5C8A3}" presName="spaceRect" presStyleCnt="0"/>
      <dgm:spPr/>
    </dgm:pt>
    <dgm:pt modelId="{B8F5005B-E3FE-4306-9F12-9C1663D545DE}" type="pres">
      <dgm:prSet presAssocID="{DB8A19F4-9FCE-4E60-9AF3-F6AB63A5C8A3}" presName="parTx" presStyleLbl="revTx" presStyleIdx="2" presStyleCnt="5">
        <dgm:presLayoutVars>
          <dgm:chMax val="0"/>
          <dgm:chPref val="0"/>
        </dgm:presLayoutVars>
      </dgm:prSet>
      <dgm:spPr/>
    </dgm:pt>
    <dgm:pt modelId="{43FBC074-289A-4226-84A8-07F038E5E06F}" type="pres">
      <dgm:prSet presAssocID="{1483FD2A-A6E3-4CAF-B00F-0899A9C213F0}" presName="sibTrans" presStyleCnt="0"/>
      <dgm:spPr/>
    </dgm:pt>
    <dgm:pt modelId="{4254B3B9-5030-43B5-A7A6-FA220761FA20}" type="pres">
      <dgm:prSet presAssocID="{A5E05899-A5C8-464C-90B0-23833A2002F8}" presName="compNode" presStyleCnt="0"/>
      <dgm:spPr/>
    </dgm:pt>
    <dgm:pt modelId="{A3B42898-D7A7-4B58-AE49-3AE50577FA2A}" type="pres">
      <dgm:prSet presAssocID="{A5E05899-A5C8-464C-90B0-23833A2002F8}" presName="bgRect" presStyleLbl="bgShp" presStyleIdx="3" presStyleCnt="5"/>
      <dgm:spPr/>
    </dgm:pt>
    <dgm:pt modelId="{8E02B0CF-5FF4-4737-8E6C-BFDD9DDA7F81}" type="pres">
      <dgm:prSet presAssocID="{A5E05899-A5C8-464C-90B0-23833A2002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21162E3-8421-4356-AEFB-C709F59BF475}" type="pres">
      <dgm:prSet presAssocID="{A5E05899-A5C8-464C-90B0-23833A2002F8}" presName="spaceRect" presStyleCnt="0"/>
      <dgm:spPr/>
    </dgm:pt>
    <dgm:pt modelId="{3E1E943F-30CF-42DD-B213-3BD3AB31793C}" type="pres">
      <dgm:prSet presAssocID="{A5E05899-A5C8-464C-90B0-23833A2002F8}" presName="parTx" presStyleLbl="revTx" presStyleIdx="3" presStyleCnt="5">
        <dgm:presLayoutVars>
          <dgm:chMax val="0"/>
          <dgm:chPref val="0"/>
        </dgm:presLayoutVars>
      </dgm:prSet>
      <dgm:spPr/>
    </dgm:pt>
    <dgm:pt modelId="{5D66BB24-B2B2-488C-9446-255312016ED5}" type="pres">
      <dgm:prSet presAssocID="{2FB0BEDF-DEFB-466B-A950-D8590C4CD35B}" presName="sibTrans" presStyleCnt="0"/>
      <dgm:spPr/>
    </dgm:pt>
    <dgm:pt modelId="{ED95D05E-218F-42ED-B594-1F369FF92C81}" type="pres">
      <dgm:prSet presAssocID="{A45470A6-CA58-4C9C-8ED3-67D92F0CB8A1}" presName="compNode" presStyleCnt="0"/>
      <dgm:spPr/>
    </dgm:pt>
    <dgm:pt modelId="{AFE0DB10-564A-4C69-8941-56B1B85CD75D}" type="pres">
      <dgm:prSet presAssocID="{A45470A6-CA58-4C9C-8ED3-67D92F0CB8A1}" presName="bgRect" presStyleLbl="bgShp" presStyleIdx="4" presStyleCnt="5"/>
      <dgm:spPr/>
    </dgm:pt>
    <dgm:pt modelId="{0CEE0426-B600-4F1D-A9A8-A540EF58E75F}" type="pres">
      <dgm:prSet presAssocID="{A45470A6-CA58-4C9C-8ED3-67D92F0CB8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derbreken"/>
        </a:ext>
      </dgm:extLst>
    </dgm:pt>
    <dgm:pt modelId="{DB59B1A4-24FA-48E3-AE00-057EC765B0A3}" type="pres">
      <dgm:prSet presAssocID="{A45470A6-CA58-4C9C-8ED3-67D92F0CB8A1}" presName="spaceRect" presStyleCnt="0"/>
      <dgm:spPr/>
    </dgm:pt>
    <dgm:pt modelId="{B58C5CFB-E938-4623-A9DA-B6015FF62E8C}" type="pres">
      <dgm:prSet presAssocID="{A45470A6-CA58-4C9C-8ED3-67D92F0CB8A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5EB8705-6F14-4313-94A7-4D4DFF6F377B}" srcId="{EFEA9457-0ACA-4524-BD53-EAEE7FBF49ED}" destId="{A45470A6-CA58-4C9C-8ED3-67D92F0CB8A1}" srcOrd="4" destOrd="0" parTransId="{360C9CCD-B762-4D21-9D8A-2D918224F078}" sibTransId="{7DB9B3C2-E91E-41BE-9476-6DB65F17A299}"/>
    <dgm:cxn modelId="{E6F7BB22-6111-4357-9833-78CF8B9A6B02}" type="presOf" srcId="{96865F1F-6392-4111-9D77-33529DB8DEDF}" destId="{BEEFE3B3-8C40-4509-AA03-A5086F845C5F}" srcOrd="0" destOrd="0" presId="urn:microsoft.com/office/officeart/2018/2/layout/IconVerticalSolidList"/>
    <dgm:cxn modelId="{FBB4B760-0F2D-4D7B-BF8A-27A9EA7A5677}" type="presOf" srcId="{DB8A19F4-9FCE-4E60-9AF3-F6AB63A5C8A3}" destId="{B8F5005B-E3FE-4306-9F12-9C1663D545DE}" srcOrd="0" destOrd="0" presId="urn:microsoft.com/office/officeart/2018/2/layout/IconVerticalSolidList"/>
    <dgm:cxn modelId="{84EB5A4E-8805-47E0-83B9-632AEF2E7E64}" srcId="{EFEA9457-0ACA-4524-BD53-EAEE7FBF49ED}" destId="{A5E05899-A5C8-464C-90B0-23833A2002F8}" srcOrd="3" destOrd="0" parTransId="{71A52CC3-2D35-40B5-9583-36091370AC06}" sibTransId="{2FB0BEDF-DEFB-466B-A950-D8590C4CD35B}"/>
    <dgm:cxn modelId="{7812798A-3391-45F2-A766-5F43BD40F596}" srcId="{EFEA9457-0ACA-4524-BD53-EAEE7FBF49ED}" destId="{9BD27214-5B82-4EC3-AA52-FA379FBD75D7}" srcOrd="1" destOrd="0" parTransId="{24ED5E37-F86A-480F-B99E-E770316F2D0B}" sibTransId="{087C6BAA-E120-4A60-AE04-1DAB1809E434}"/>
    <dgm:cxn modelId="{1BC1FCA4-6AA2-48F6-8A21-16B6291464A5}" srcId="{EFEA9457-0ACA-4524-BD53-EAEE7FBF49ED}" destId="{96865F1F-6392-4111-9D77-33529DB8DEDF}" srcOrd="0" destOrd="0" parTransId="{FF78A124-A37D-41D3-A484-1F5D0E96DDB4}" sibTransId="{3FDC8773-C039-4DD6-9347-5F1B05316485}"/>
    <dgm:cxn modelId="{1E6F23AC-020B-4D14-BE46-E5AA88482647}" srcId="{EFEA9457-0ACA-4524-BD53-EAEE7FBF49ED}" destId="{DB8A19F4-9FCE-4E60-9AF3-F6AB63A5C8A3}" srcOrd="2" destOrd="0" parTransId="{3883958E-AB13-4EA9-943C-334B0F1BB136}" sibTransId="{1483FD2A-A6E3-4CAF-B00F-0899A9C213F0}"/>
    <dgm:cxn modelId="{A79C24C4-CD8F-4E88-965E-4777319D3BA8}" type="presOf" srcId="{A5E05899-A5C8-464C-90B0-23833A2002F8}" destId="{3E1E943F-30CF-42DD-B213-3BD3AB31793C}" srcOrd="0" destOrd="0" presId="urn:microsoft.com/office/officeart/2018/2/layout/IconVerticalSolidList"/>
    <dgm:cxn modelId="{46AFEACB-6A06-4BCC-A020-C8C2B72D37D6}" type="presOf" srcId="{A45470A6-CA58-4C9C-8ED3-67D92F0CB8A1}" destId="{B58C5CFB-E938-4623-A9DA-B6015FF62E8C}" srcOrd="0" destOrd="0" presId="urn:microsoft.com/office/officeart/2018/2/layout/IconVerticalSolidList"/>
    <dgm:cxn modelId="{437A12D9-6A1F-477A-B34B-B3A17A328AEB}" type="presOf" srcId="{EFEA9457-0ACA-4524-BD53-EAEE7FBF49ED}" destId="{3EBB35B1-2487-4B31-82E9-655DFA17253C}" srcOrd="0" destOrd="0" presId="urn:microsoft.com/office/officeart/2018/2/layout/IconVerticalSolidList"/>
    <dgm:cxn modelId="{83481AE2-CDD9-4254-8BD6-BF5BC822DEBF}" type="presOf" srcId="{9BD27214-5B82-4EC3-AA52-FA379FBD75D7}" destId="{6BF34951-1567-4DB1-A601-7C6A4AFD6B12}" srcOrd="0" destOrd="0" presId="urn:microsoft.com/office/officeart/2018/2/layout/IconVerticalSolidList"/>
    <dgm:cxn modelId="{8D899C88-9418-455D-B48D-2AFAB5B2375E}" type="presParOf" srcId="{3EBB35B1-2487-4B31-82E9-655DFA17253C}" destId="{A451A070-E6DE-4A12-8365-EE2AA186B1DD}" srcOrd="0" destOrd="0" presId="urn:microsoft.com/office/officeart/2018/2/layout/IconVerticalSolidList"/>
    <dgm:cxn modelId="{EB845332-27B9-461B-A9CF-3BD54E205892}" type="presParOf" srcId="{A451A070-E6DE-4A12-8365-EE2AA186B1DD}" destId="{DA6D906E-099E-4CCC-BC17-77EF1337DDE3}" srcOrd="0" destOrd="0" presId="urn:microsoft.com/office/officeart/2018/2/layout/IconVerticalSolidList"/>
    <dgm:cxn modelId="{93AA67E4-3D69-4F9F-BCBA-03C7B80142F2}" type="presParOf" srcId="{A451A070-E6DE-4A12-8365-EE2AA186B1DD}" destId="{2718A764-6802-4CF9-8334-4A75C1487D2F}" srcOrd="1" destOrd="0" presId="urn:microsoft.com/office/officeart/2018/2/layout/IconVerticalSolidList"/>
    <dgm:cxn modelId="{4E07675A-4EFB-4D31-B221-EA864C027A50}" type="presParOf" srcId="{A451A070-E6DE-4A12-8365-EE2AA186B1DD}" destId="{4A93F856-B667-46E4-9F93-4E88D9A6EDCA}" srcOrd="2" destOrd="0" presId="urn:microsoft.com/office/officeart/2018/2/layout/IconVerticalSolidList"/>
    <dgm:cxn modelId="{9BC8096A-57CD-4F0C-BED3-F01BA77ADBB1}" type="presParOf" srcId="{A451A070-E6DE-4A12-8365-EE2AA186B1DD}" destId="{BEEFE3B3-8C40-4509-AA03-A5086F845C5F}" srcOrd="3" destOrd="0" presId="urn:microsoft.com/office/officeart/2018/2/layout/IconVerticalSolidList"/>
    <dgm:cxn modelId="{60C6F8DC-D455-4F44-BC34-A4DC32954188}" type="presParOf" srcId="{3EBB35B1-2487-4B31-82E9-655DFA17253C}" destId="{4CA4399B-C5D7-4BD2-B264-63106A7D2B90}" srcOrd="1" destOrd="0" presId="urn:microsoft.com/office/officeart/2018/2/layout/IconVerticalSolidList"/>
    <dgm:cxn modelId="{6597D61B-920E-499F-A779-9477F9067C1D}" type="presParOf" srcId="{3EBB35B1-2487-4B31-82E9-655DFA17253C}" destId="{961848D7-00AE-4024-8A17-2A850F784C8B}" srcOrd="2" destOrd="0" presId="urn:microsoft.com/office/officeart/2018/2/layout/IconVerticalSolidList"/>
    <dgm:cxn modelId="{80CE7BFD-254C-4747-92CE-75697B2F56FF}" type="presParOf" srcId="{961848D7-00AE-4024-8A17-2A850F784C8B}" destId="{0C09E6BC-558D-4D88-8299-7684842AB75F}" srcOrd="0" destOrd="0" presId="urn:microsoft.com/office/officeart/2018/2/layout/IconVerticalSolidList"/>
    <dgm:cxn modelId="{D31E5F78-85DE-45A4-985B-E2B7A2368E6C}" type="presParOf" srcId="{961848D7-00AE-4024-8A17-2A850F784C8B}" destId="{6D5CFDAB-EDFF-4BB8-ACB5-B41BA0D7C911}" srcOrd="1" destOrd="0" presId="urn:microsoft.com/office/officeart/2018/2/layout/IconVerticalSolidList"/>
    <dgm:cxn modelId="{A3AA477D-7E6B-4FAD-8600-A8A62A1EF8B8}" type="presParOf" srcId="{961848D7-00AE-4024-8A17-2A850F784C8B}" destId="{A8A39DDB-0459-4EC8-B81D-0DAE0074ADFC}" srcOrd="2" destOrd="0" presId="urn:microsoft.com/office/officeart/2018/2/layout/IconVerticalSolidList"/>
    <dgm:cxn modelId="{A3CEF38E-F2B3-43D1-8D21-2FC2C444F354}" type="presParOf" srcId="{961848D7-00AE-4024-8A17-2A850F784C8B}" destId="{6BF34951-1567-4DB1-A601-7C6A4AFD6B12}" srcOrd="3" destOrd="0" presId="urn:microsoft.com/office/officeart/2018/2/layout/IconVerticalSolidList"/>
    <dgm:cxn modelId="{F7E1E3AE-F8A5-4F76-AE2D-E0904A55132E}" type="presParOf" srcId="{3EBB35B1-2487-4B31-82E9-655DFA17253C}" destId="{E68B8FA4-4819-40F9-8AB3-F8B395B1B64E}" srcOrd="3" destOrd="0" presId="urn:microsoft.com/office/officeart/2018/2/layout/IconVerticalSolidList"/>
    <dgm:cxn modelId="{54173AF3-5839-499F-8F64-623402901E5E}" type="presParOf" srcId="{3EBB35B1-2487-4B31-82E9-655DFA17253C}" destId="{3D1D5191-168A-4D0F-86C0-D40C5B04ED87}" srcOrd="4" destOrd="0" presId="urn:microsoft.com/office/officeart/2018/2/layout/IconVerticalSolidList"/>
    <dgm:cxn modelId="{0C68EFA7-5DC5-47AA-BDDE-1E8D25996F62}" type="presParOf" srcId="{3D1D5191-168A-4D0F-86C0-D40C5B04ED87}" destId="{B1564B0E-8D45-48F3-BB41-F17DD0807BA6}" srcOrd="0" destOrd="0" presId="urn:microsoft.com/office/officeart/2018/2/layout/IconVerticalSolidList"/>
    <dgm:cxn modelId="{47933D60-6756-4D8C-8457-3234A313B7B3}" type="presParOf" srcId="{3D1D5191-168A-4D0F-86C0-D40C5B04ED87}" destId="{57E14716-B904-4D59-B003-CA4D9A0B3B17}" srcOrd="1" destOrd="0" presId="urn:microsoft.com/office/officeart/2018/2/layout/IconVerticalSolidList"/>
    <dgm:cxn modelId="{150284B8-DBD6-4D32-9B7C-1C0ACC70FA60}" type="presParOf" srcId="{3D1D5191-168A-4D0F-86C0-D40C5B04ED87}" destId="{31200C66-3DCC-44EF-B9B6-B932048E6ADD}" srcOrd="2" destOrd="0" presId="urn:microsoft.com/office/officeart/2018/2/layout/IconVerticalSolidList"/>
    <dgm:cxn modelId="{6ADF4383-E1BF-4B06-B39C-D2B75CAEF6C9}" type="presParOf" srcId="{3D1D5191-168A-4D0F-86C0-D40C5B04ED87}" destId="{B8F5005B-E3FE-4306-9F12-9C1663D545DE}" srcOrd="3" destOrd="0" presId="urn:microsoft.com/office/officeart/2018/2/layout/IconVerticalSolidList"/>
    <dgm:cxn modelId="{0434E47A-4B8A-4DBC-9E17-0A486836FEA1}" type="presParOf" srcId="{3EBB35B1-2487-4B31-82E9-655DFA17253C}" destId="{43FBC074-289A-4226-84A8-07F038E5E06F}" srcOrd="5" destOrd="0" presId="urn:microsoft.com/office/officeart/2018/2/layout/IconVerticalSolidList"/>
    <dgm:cxn modelId="{922878F8-8513-44C6-B0C1-AE29DD30FEB3}" type="presParOf" srcId="{3EBB35B1-2487-4B31-82E9-655DFA17253C}" destId="{4254B3B9-5030-43B5-A7A6-FA220761FA20}" srcOrd="6" destOrd="0" presId="urn:microsoft.com/office/officeart/2018/2/layout/IconVerticalSolidList"/>
    <dgm:cxn modelId="{5ECFE3C5-7AE2-4599-9189-2D5C6587828B}" type="presParOf" srcId="{4254B3B9-5030-43B5-A7A6-FA220761FA20}" destId="{A3B42898-D7A7-4B58-AE49-3AE50577FA2A}" srcOrd="0" destOrd="0" presId="urn:microsoft.com/office/officeart/2018/2/layout/IconVerticalSolidList"/>
    <dgm:cxn modelId="{BCFB34D8-A74C-408D-A73B-0B0DDFAAAC09}" type="presParOf" srcId="{4254B3B9-5030-43B5-A7A6-FA220761FA20}" destId="{8E02B0CF-5FF4-4737-8E6C-BFDD9DDA7F81}" srcOrd="1" destOrd="0" presId="urn:microsoft.com/office/officeart/2018/2/layout/IconVerticalSolidList"/>
    <dgm:cxn modelId="{FC2F4EE4-E663-462D-AE00-D1BD2741B0A8}" type="presParOf" srcId="{4254B3B9-5030-43B5-A7A6-FA220761FA20}" destId="{921162E3-8421-4356-AEFB-C709F59BF475}" srcOrd="2" destOrd="0" presId="urn:microsoft.com/office/officeart/2018/2/layout/IconVerticalSolidList"/>
    <dgm:cxn modelId="{4AA421B6-C2EE-425D-B637-E7E0AA204DE5}" type="presParOf" srcId="{4254B3B9-5030-43B5-A7A6-FA220761FA20}" destId="{3E1E943F-30CF-42DD-B213-3BD3AB31793C}" srcOrd="3" destOrd="0" presId="urn:microsoft.com/office/officeart/2018/2/layout/IconVerticalSolidList"/>
    <dgm:cxn modelId="{50721086-5FEB-4CD5-9885-F4F79DD3C6AA}" type="presParOf" srcId="{3EBB35B1-2487-4B31-82E9-655DFA17253C}" destId="{5D66BB24-B2B2-488C-9446-255312016ED5}" srcOrd="7" destOrd="0" presId="urn:microsoft.com/office/officeart/2018/2/layout/IconVerticalSolidList"/>
    <dgm:cxn modelId="{01023D86-6570-40C9-9A29-120AA1C5C568}" type="presParOf" srcId="{3EBB35B1-2487-4B31-82E9-655DFA17253C}" destId="{ED95D05E-218F-42ED-B594-1F369FF92C81}" srcOrd="8" destOrd="0" presId="urn:microsoft.com/office/officeart/2018/2/layout/IconVerticalSolidList"/>
    <dgm:cxn modelId="{A6E9F59D-4345-4176-A416-A24CF2F899D6}" type="presParOf" srcId="{ED95D05E-218F-42ED-B594-1F369FF92C81}" destId="{AFE0DB10-564A-4C69-8941-56B1B85CD75D}" srcOrd="0" destOrd="0" presId="urn:microsoft.com/office/officeart/2018/2/layout/IconVerticalSolidList"/>
    <dgm:cxn modelId="{9AADD1F8-C655-4605-ADF2-1A23B0D56AF9}" type="presParOf" srcId="{ED95D05E-218F-42ED-B594-1F369FF92C81}" destId="{0CEE0426-B600-4F1D-A9A8-A540EF58E75F}" srcOrd="1" destOrd="0" presId="urn:microsoft.com/office/officeart/2018/2/layout/IconVerticalSolidList"/>
    <dgm:cxn modelId="{9E241FEC-6427-4559-917A-7C0C16257887}" type="presParOf" srcId="{ED95D05E-218F-42ED-B594-1F369FF92C81}" destId="{DB59B1A4-24FA-48E3-AE00-057EC765B0A3}" srcOrd="2" destOrd="0" presId="urn:microsoft.com/office/officeart/2018/2/layout/IconVerticalSolidList"/>
    <dgm:cxn modelId="{5B45A9ED-3974-41D5-9EF3-5F8BAA92BA50}" type="presParOf" srcId="{ED95D05E-218F-42ED-B594-1F369FF92C81}" destId="{B58C5CFB-E938-4623-A9DA-B6015FF62E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D906E-099E-4CCC-BC17-77EF1337DDE3}">
      <dsp:nvSpPr>
        <dsp:cNvPr id="0" name=""/>
        <dsp:cNvSpPr/>
      </dsp:nvSpPr>
      <dsp:spPr>
        <a:xfrm>
          <a:off x="0" y="4418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A764-6802-4CF9-8334-4A75C1487D2F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FE3B3-8C40-4509-AA03-A5086F845C5F}">
      <dsp:nvSpPr>
        <dsp:cNvPr id="0" name=""/>
        <dsp:cNvSpPr/>
      </dsp:nvSpPr>
      <dsp:spPr>
        <a:xfrm>
          <a:off x="1087129" y="4418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Maken opdracht 14, 15, 17, 22, 24 en 25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Opdracht 36 en 37 </a:t>
          </a:r>
          <a:endParaRPr lang="en-US" sz="1900" kern="1200" dirty="0"/>
        </a:p>
      </dsp:txBody>
      <dsp:txXfrm>
        <a:off x="1087129" y="4418"/>
        <a:ext cx="5161270" cy="941237"/>
      </dsp:txXfrm>
    </dsp:sp>
    <dsp:sp modelId="{0C09E6BC-558D-4D88-8299-7684842AB75F}">
      <dsp:nvSpPr>
        <dsp:cNvPr id="0" name=""/>
        <dsp:cNvSpPr/>
      </dsp:nvSpPr>
      <dsp:spPr>
        <a:xfrm>
          <a:off x="0" y="1180965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CFDAB-EDFF-4BB8-ACB5-B41BA0D7C911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34951-1567-4DB1-A601-7C6A4AFD6B12}">
      <dsp:nvSpPr>
        <dsp:cNvPr id="0" name=""/>
        <dsp:cNvSpPr/>
      </dsp:nvSpPr>
      <dsp:spPr>
        <a:xfrm>
          <a:off x="1087129" y="1180965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Verlaat de vergadering</a:t>
          </a:r>
          <a:endParaRPr lang="en-US" sz="1900" kern="1200" dirty="0"/>
        </a:p>
      </dsp:txBody>
      <dsp:txXfrm>
        <a:off x="1087129" y="1180965"/>
        <a:ext cx="5161270" cy="941237"/>
      </dsp:txXfrm>
    </dsp:sp>
    <dsp:sp modelId="{B1564B0E-8D45-48F3-BB41-F17DD0807BA6}">
      <dsp:nvSpPr>
        <dsp:cNvPr id="0" name=""/>
        <dsp:cNvSpPr/>
      </dsp:nvSpPr>
      <dsp:spPr>
        <a:xfrm>
          <a:off x="0" y="2357512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4716-B904-4D59-B003-CA4D9A0B3B17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005B-E3FE-4306-9F12-9C1663D545DE}">
      <dsp:nvSpPr>
        <dsp:cNvPr id="0" name=""/>
        <dsp:cNvSpPr/>
      </dsp:nvSpPr>
      <dsp:spPr>
        <a:xfrm>
          <a:off x="1087129" y="2357512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Heb je een vraag ? Kom terug in de vergadering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10.00 uur terug in de vergadering</a:t>
          </a:r>
          <a:endParaRPr lang="en-US" sz="1900" kern="1200" dirty="0"/>
        </a:p>
      </dsp:txBody>
      <dsp:txXfrm>
        <a:off x="1087129" y="2357512"/>
        <a:ext cx="5161270" cy="941237"/>
      </dsp:txXfrm>
    </dsp:sp>
    <dsp:sp modelId="{A3B42898-D7A7-4B58-AE49-3AE50577FA2A}">
      <dsp:nvSpPr>
        <dsp:cNvPr id="0" name=""/>
        <dsp:cNvSpPr/>
      </dsp:nvSpPr>
      <dsp:spPr>
        <a:xfrm>
          <a:off x="0" y="3534059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2B0CF-5FF4-4737-8E6C-BFDD9DDA7F81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E943F-30CF-42DD-B213-3BD3AB31793C}">
      <dsp:nvSpPr>
        <dsp:cNvPr id="0" name=""/>
        <dsp:cNvSpPr/>
      </dsp:nvSpPr>
      <dsp:spPr>
        <a:xfrm>
          <a:off x="1087129" y="3534059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Je hebt 15 minuten de tijd </a:t>
          </a:r>
          <a:r>
            <a:rPr lang="nl-NL" sz="1900" kern="1200">
              <a:sym typeface="Wingdings" panose="05000000000000000000" pitchFamily="2" charset="2"/>
            </a:rPr>
            <a:t></a:t>
          </a:r>
          <a:r>
            <a:rPr lang="nl-NL" sz="1900" kern="1200"/>
            <a:t> Daarna terug in de vergadering komen</a:t>
          </a:r>
          <a:endParaRPr lang="en-US" sz="1900" kern="1200"/>
        </a:p>
      </dsp:txBody>
      <dsp:txXfrm>
        <a:off x="1087129" y="3534059"/>
        <a:ext cx="5161270" cy="941237"/>
      </dsp:txXfrm>
    </dsp:sp>
    <dsp:sp modelId="{AFE0DB10-564A-4C69-8941-56B1B85CD75D}">
      <dsp:nvSpPr>
        <dsp:cNvPr id="0" name=""/>
        <dsp:cNvSpPr/>
      </dsp:nvSpPr>
      <dsp:spPr>
        <a:xfrm>
          <a:off x="0" y="4710606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0426-B600-4F1D-A9A8-A540EF58E75F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C5CFB-E938-4623-A9DA-B6015FF62E8C}">
      <dsp:nvSpPr>
        <dsp:cNvPr id="0" name=""/>
        <dsp:cNvSpPr/>
      </dsp:nvSpPr>
      <dsp:spPr>
        <a:xfrm>
          <a:off x="1087129" y="4710606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Ben je klaar ?	Pauze</a:t>
          </a:r>
          <a:endParaRPr lang="en-US" sz="1900" kern="1200"/>
        </a:p>
      </dsp:txBody>
      <dsp:txXfrm>
        <a:off x="1087129" y="4710606"/>
        <a:ext cx="5161270" cy="941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57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6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4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41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2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73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5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89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5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35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6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EA64-357D-4508-98BE-026A3D664DCE}" type="datetimeFigureOut">
              <a:rPr lang="nl-NL" smtClean="0"/>
              <a:t>6-1-2021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70B9-9049-4A42-906D-3B321DE416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93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358D9-E884-47FE-8C4A-7DA03071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74690F-471E-4713-9C25-FC7995B54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nl-NL" sz="10800" dirty="0"/>
              <a:t>Wiskunde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5FB055-A6CE-432C-A36E-CA1490CF2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Hoofdstuk 4</a:t>
            </a:r>
          </a:p>
        </p:txBody>
      </p:sp>
    </p:spTree>
    <p:extLst>
      <p:ext uri="{BB962C8B-B14F-4D97-AF65-F5344CB8AC3E}">
        <p14:creationId xmlns:p14="http://schemas.microsoft.com/office/powerpoint/2010/main" val="126985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00AC03-7432-4911-A195-DE44F29A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Wat gaan we doen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1DBB52-38C8-4BF2-9364-656FEBFC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Soorten driehoeken</a:t>
            </a:r>
          </a:p>
          <a:p>
            <a:r>
              <a:rPr lang="nl-NL" sz="2000" dirty="0">
                <a:solidFill>
                  <a:srgbClr val="000000"/>
                </a:solidFill>
              </a:rPr>
              <a:t>Oefenen</a:t>
            </a:r>
          </a:p>
          <a:p>
            <a:r>
              <a:rPr lang="nl-NL" sz="2000" dirty="0">
                <a:solidFill>
                  <a:srgbClr val="000000"/>
                </a:solidFill>
              </a:rPr>
              <a:t>Inleveropdracht</a:t>
            </a:r>
          </a:p>
          <a:p>
            <a:r>
              <a:rPr lang="nl-NL" sz="2000" dirty="0">
                <a:solidFill>
                  <a:srgbClr val="000000"/>
                </a:solidFill>
              </a:rPr>
              <a:t>Afwezigheid van </a:t>
            </a:r>
            <a:r>
              <a:rPr lang="nl-NL" sz="2000" dirty="0" err="1">
                <a:solidFill>
                  <a:srgbClr val="000000"/>
                </a:solidFill>
              </a:rPr>
              <a:t>moi</a:t>
            </a: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8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E667-617B-4795-8B59-BEF21796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A7B81E-A9DB-4096-9DE8-4FBFBA9C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80360" cy="4351338"/>
          </a:xfrm>
        </p:spPr>
        <p:txBody>
          <a:bodyPr/>
          <a:lstStyle/>
          <a:p>
            <a:r>
              <a:rPr lang="nl-NL" dirty="0"/>
              <a:t>Rechte hoek</a:t>
            </a:r>
          </a:p>
          <a:p>
            <a:r>
              <a:rPr lang="nl-NL" dirty="0"/>
              <a:t>Scherpe hoek</a:t>
            </a:r>
          </a:p>
          <a:p>
            <a:r>
              <a:rPr lang="nl-NL" dirty="0"/>
              <a:t>Stompe hoek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Hoekensom van een driehoek = 180 </a:t>
            </a:r>
            <a:r>
              <a:rPr lang="nl-NL" dirty="0">
                <a:latin typeface="Avenir Next LT Pro" panose="020B0504020202020204" pitchFamily="34" charset="0"/>
              </a:rPr>
              <a:t>˚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BC1C49E-36A7-4F84-96F3-EC456D9710B8}"/>
              </a:ext>
            </a:extLst>
          </p:cNvPr>
          <p:cNvSpPr txBox="1">
            <a:spLocks/>
          </p:cNvSpPr>
          <p:nvPr/>
        </p:nvSpPr>
        <p:spPr>
          <a:xfrm>
            <a:off x="4028440" y="1825625"/>
            <a:ext cx="2880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= 90</a:t>
            </a:r>
            <a:r>
              <a:rPr lang="nl-NL" dirty="0">
                <a:latin typeface="Avenir Next LT Pro" panose="020B0504020202020204" pitchFamily="34" charset="0"/>
              </a:rPr>
              <a:t>˚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&lt; 90</a:t>
            </a:r>
            <a:r>
              <a:rPr lang="nl-NL" dirty="0">
                <a:latin typeface="Avenir Next LT Pro" panose="020B0504020202020204" pitchFamily="34" charset="0"/>
              </a:rPr>
              <a:t>˚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&gt; 90</a:t>
            </a:r>
            <a:r>
              <a:rPr lang="nl-NL" dirty="0">
                <a:latin typeface="Avenir Next LT Pro" panose="020B0504020202020204" pitchFamily="34" charset="0"/>
              </a:rPr>
              <a:t>˚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ABA4FCB-A717-42BA-AA55-500F18C12DC6}"/>
              </a:ext>
            </a:extLst>
          </p:cNvPr>
          <p:cNvSpPr txBox="1">
            <a:spLocks/>
          </p:cNvSpPr>
          <p:nvPr/>
        </p:nvSpPr>
        <p:spPr>
          <a:xfrm>
            <a:off x="6095999" y="1825625"/>
            <a:ext cx="5438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Rechthoekige driehoek</a:t>
            </a: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Scherphoekige driehoek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Stomphoekige driehoek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82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52790AE-7BC3-4567-B56E-3B1DC63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Soorten driehoeken herkennen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DFCA0D4-2B5A-4E5F-BCEE-580B7ACB2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3864" y="1166933"/>
                <a:ext cx="5716988" cy="4279709"/>
              </a:xfrm>
            </p:spPr>
            <p:txBody>
              <a:bodyPr anchor="ctr">
                <a:normAutofit/>
              </a:bodyPr>
              <a:lstStyle/>
              <a:p>
                <a:r>
                  <a:rPr lang="nl-NL" sz="2400" dirty="0"/>
                  <a:t>Teken driehoek ABC met AB = 5cm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nl-NL" sz="2400" dirty="0"/>
                  <a:t>A = 20</a:t>
                </a:r>
                <a:r>
                  <a:rPr lang="nl-NL" sz="2400" dirty="0">
                    <a:latin typeface="Avenir Next LT Pro" panose="020B0504020202020204" pitchFamily="34" charset="0"/>
                  </a:rPr>
                  <a:t>˚ &amp;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nl-NL" sz="2400" dirty="0"/>
                  <a:t> = 100</a:t>
                </a:r>
                <a:r>
                  <a:rPr lang="nl-NL" sz="2400" dirty="0">
                    <a:latin typeface="Avenir Next LT Pro" panose="020B0504020202020204" pitchFamily="34" charset="0"/>
                  </a:rPr>
                  <a:t>˚ </a:t>
                </a:r>
              </a:p>
              <a:p>
                <a:endParaRPr lang="nl-NL" sz="2400" dirty="0"/>
              </a:p>
              <a:p>
                <a:endParaRPr lang="nl-NL" sz="2400" dirty="0"/>
              </a:p>
              <a:p>
                <a:r>
                  <a:rPr lang="nl-NL" sz="2400" dirty="0"/>
                  <a:t>Recht-, scherp- of stomphoekig ?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DFCA0D4-2B5A-4E5F-BCEE-580B7ACB2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3864" y="1166933"/>
                <a:ext cx="5716988" cy="4279709"/>
              </a:xfrm>
              <a:blipFill>
                <a:blip r:embed="rId2"/>
                <a:stretch>
                  <a:fillRect l="-13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1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F2115-D679-428F-949F-1A7632DA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nl-NL" dirty="0"/>
              <a:t>Soorten driehoeken herkennen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AA85FE4-4C72-47EC-B380-303666FC2B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384" y="640263"/>
                <a:ext cx="6028944" cy="5254510"/>
              </a:xfrm>
            </p:spPr>
            <p:txBody>
              <a:bodyPr anchor="ctr">
                <a:normAutofit fontScale="92500" lnSpcReduction="20000"/>
              </a:bodyPr>
              <a:lstStyle/>
              <a:p>
                <a:r>
                  <a:rPr lang="nl-NL" sz="2200" dirty="0">
                    <a:solidFill>
                      <a:schemeClr val="bg1"/>
                    </a:solidFill>
                  </a:rPr>
                  <a:t>Driehoek KLM met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50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 &amp;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70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 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Scherphoekig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Hoek M = 60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50 + 70 = 120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180 – 120 = 60</a:t>
                </a:r>
              </a:p>
              <a:p>
                <a:endParaRPr lang="nl-NL" sz="2200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  <a:p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Driehoek PQR met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15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 &amp;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92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Stomphoekig</a:t>
                </a:r>
                <a:endParaRPr lang="nl-NL" sz="2200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  <a:p>
                <a:endParaRPr lang="nl-NL" sz="2200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  <a:p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Driehoek XYZ met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45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 &amp; </a:t>
                </a:r>
                <a14:m>
                  <m:oMath xmlns:m="http://schemas.openxmlformats.org/officeDocument/2006/math">
                    <m:r>
                      <a:rPr lang="nl-NL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nl-NL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nl-NL" sz="2200" dirty="0">
                    <a:solidFill>
                      <a:schemeClr val="bg1"/>
                    </a:solidFill>
                  </a:rPr>
                  <a:t> = 45</a:t>
                </a: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˚ 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Rechthoekig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45 + 45 + … = 180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90 + … = 180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180 – 90 = 90</a:t>
                </a:r>
              </a:p>
              <a:p>
                <a:pPr marL="0" indent="0">
                  <a:buNone/>
                </a:pPr>
                <a:r>
                  <a:rPr lang="nl-NL" sz="2200" dirty="0">
                    <a:solidFill>
                      <a:schemeClr val="bg1"/>
                    </a:solidFill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Hoek Z = 90</a:t>
                </a:r>
                <a:endParaRPr lang="nl-NL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AA85FE4-4C72-47EC-B380-303666FC2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384" y="640263"/>
                <a:ext cx="6028944" cy="5254510"/>
              </a:xfrm>
              <a:blipFill>
                <a:blip r:embed="rId2"/>
                <a:stretch>
                  <a:fillRect l="-1011" t="-464" b="-4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4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A2B37-C8C7-4A55-9166-9CF5D49B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Opdrachten maken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E438E3E-DE75-4895-A1DC-7D66BE598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5872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1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123C5F1-2D02-49F3-8DB7-C8B700CA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90" y="1166932"/>
            <a:ext cx="3582073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Inleveropdracht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2AE7A9-2170-400B-83BC-5EB1C278B5B1}"/>
              </a:ext>
            </a:extLst>
          </p:cNvPr>
          <p:cNvSpPr txBox="1"/>
          <p:nvPr/>
        </p:nvSpPr>
        <p:spPr>
          <a:xfrm>
            <a:off x="5573864" y="1166933"/>
            <a:ext cx="5716988" cy="427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Wat?		</a:t>
            </a:r>
            <a:r>
              <a:rPr lang="en-US" sz="2000" dirty="0" err="1"/>
              <a:t>Opdracht</a:t>
            </a:r>
            <a:r>
              <a:rPr lang="en-US" sz="2000" dirty="0"/>
              <a:t> over de </a:t>
            </a:r>
            <a:r>
              <a:rPr lang="en-US" sz="2000" dirty="0" err="1"/>
              <a:t>behandelde</a:t>
            </a:r>
            <a:r>
              <a:rPr lang="en-US" sz="2000" dirty="0"/>
              <a:t> </a:t>
            </a:r>
            <a:r>
              <a:rPr lang="en-US" sz="2000" dirty="0" err="1"/>
              <a:t>stof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Wie ?		</a:t>
            </a:r>
            <a:r>
              <a:rPr lang="en-US" sz="2000" dirty="0" err="1"/>
              <a:t>Individueel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Waar</a:t>
            </a:r>
            <a:r>
              <a:rPr lang="en-US" sz="2000" dirty="0"/>
              <a:t> ?	Teams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Bestanden</a:t>
            </a:r>
            <a:r>
              <a:rPr lang="en-US" sz="2000" dirty="0">
                <a:sym typeface="Wingdings" panose="05000000000000000000" pitchFamily="2" charset="2"/>
              </a:rPr>
              <a:t>  				</a:t>
            </a:r>
            <a:r>
              <a:rPr lang="en-US" sz="2000" dirty="0" err="1">
                <a:sym typeface="Wingdings" panose="05000000000000000000" pitchFamily="2" charset="2"/>
              </a:rPr>
              <a:t>Inleveropdrachten</a:t>
            </a:r>
            <a:endParaRPr lang="en-US" sz="2000" dirty="0">
              <a:sym typeface="Wingdings" panose="05000000000000000000" pitchFamily="2" charset="2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Hoe ?		</a:t>
            </a:r>
            <a:r>
              <a:rPr lang="en-US" sz="2000" dirty="0" err="1">
                <a:sym typeface="Wingdings" panose="05000000000000000000" pitchFamily="2" charset="2"/>
              </a:rPr>
              <a:t>Werk</a:t>
            </a:r>
            <a:r>
              <a:rPr lang="en-US" sz="2000" dirty="0">
                <a:sym typeface="Wingdings" panose="05000000000000000000" pitchFamily="2" charset="2"/>
              </a:rPr>
              <a:t> de </a:t>
            </a:r>
            <a:r>
              <a:rPr lang="en-US" sz="2000" dirty="0" err="1">
                <a:sym typeface="Wingdings" panose="05000000000000000000" pitchFamily="2" charset="2"/>
              </a:rPr>
              <a:t>opdracht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uit</a:t>
            </a:r>
            <a:r>
              <a:rPr lang="en-US" sz="2000" dirty="0">
                <a:sym typeface="Wingdings" panose="05000000000000000000" pitchFamily="2" charset="2"/>
              </a:rPr>
              <a:t> in je </a:t>
            </a:r>
            <a:r>
              <a:rPr lang="en-US" sz="2000" dirty="0" err="1">
                <a:sym typeface="Wingdings" panose="05000000000000000000" pitchFamily="2" charset="2"/>
              </a:rPr>
              <a:t>schrift</a:t>
            </a:r>
            <a:r>
              <a:rPr lang="en-US" sz="2000" dirty="0">
                <a:sym typeface="Wingdings" panose="05000000000000000000" pitchFamily="2" charset="2"/>
              </a:rPr>
              <a:t>  		</a:t>
            </a:r>
            <a:r>
              <a:rPr lang="en-US" sz="2000" dirty="0" err="1">
                <a:sym typeface="Wingdings" panose="05000000000000000000" pitchFamily="2" charset="2"/>
              </a:rPr>
              <a:t>Maak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foto</a:t>
            </a:r>
            <a:r>
              <a:rPr lang="en-US" sz="2000" dirty="0">
                <a:sym typeface="Wingdings" panose="05000000000000000000" pitchFamily="2" charset="2"/>
              </a:rPr>
              <a:t> van je 				</a:t>
            </a:r>
            <a:r>
              <a:rPr lang="en-US" sz="2000" u="sng" dirty="0" err="1">
                <a:sym typeface="Wingdings" panose="05000000000000000000" pitchFamily="2" charset="2"/>
              </a:rPr>
              <a:t>handgeschreven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uitwerkingen</a:t>
            </a:r>
            <a:r>
              <a:rPr lang="en-US" sz="2000" dirty="0">
                <a:sym typeface="Wingdings" panose="05000000000000000000" pitchFamily="2" charset="2"/>
              </a:rPr>
              <a:t>  			</a:t>
            </a:r>
            <a:r>
              <a:rPr lang="en-US" sz="2000" dirty="0" err="1">
                <a:sym typeface="Wingdings" panose="05000000000000000000" pitchFamily="2" charset="2"/>
              </a:rPr>
              <a:t>Plak</a:t>
            </a:r>
            <a:r>
              <a:rPr lang="en-US" sz="2000" dirty="0">
                <a:sym typeface="Wingdings" panose="05000000000000000000" pitchFamily="2" charset="2"/>
              </a:rPr>
              <a:t> de </a:t>
            </a:r>
            <a:r>
              <a:rPr lang="en-US" sz="2000" dirty="0" err="1">
                <a:sym typeface="Wingdings" panose="05000000000000000000" pitchFamily="2" charset="2"/>
              </a:rPr>
              <a:t>foto</a:t>
            </a:r>
            <a:r>
              <a:rPr lang="en-US" sz="2000" dirty="0">
                <a:sym typeface="Wingdings" panose="05000000000000000000" pitchFamily="2" charset="2"/>
              </a:rPr>
              <a:t> in 					Word </a:t>
            </a:r>
            <a:r>
              <a:rPr lang="en-US" sz="2000" dirty="0" err="1">
                <a:sym typeface="Wingdings" panose="05000000000000000000" pitchFamily="2" charset="2"/>
              </a:rPr>
              <a:t>en</a:t>
            </a:r>
            <a:r>
              <a:rPr lang="en-US" sz="2000" dirty="0">
                <a:sym typeface="Wingdings" panose="05000000000000000000" pitchFamily="2" charset="2"/>
              </a:rPr>
              <a:t> lever </a:t>
            </a:r>
            <a:r>
              <a:rPr lang="en-US" sz="2000" dirty="0" err="1">
                <a:sym typeface="Wingdings" panose="05000000000000000000" pitchFamily="2" charset="2"/>
              </a:rPr>
              <a:t>dit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bestand</a:t>
            </a:r>
            <a:r>
              <a:rPr lang="en-US" sz="2000" dirty="0">
                <a:sym typeface="Wingdings" panose="05000000000000000000" pitchFamily="2" charset="2"/>
              </a:rPr>
              <a:t> in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Wanneer</a:t>
            </a:r>
            <a:r>
              <a:rPr lang="en-US" sz="2000" dirty="0">
                <a:sym typeface="Wingdings" panose="05000000000000000000" pitchFamily="2" charset="2"/>
              </a:rPr>
              <a:t>?	</a:t>
            </a:r>
            <a:r>
              <a:rPr lang="en-US" sz="2000" dirty="0" err="1">
                <a:sym typeface="Wingdings" panose="05000000000000000000" pitchFamily="2" charset="2"/>
              </a:rPr>
              <a:t>Inleveren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vóór</a:t>
            </a:r>
            <a:r>
              <a:rPr lang="en-US" sz="2000" dirty="0">
                <a:sym typeface="Wingdings" panose="05000000000000000000" pitchFamily="2" charset="2"/>
              </a:rPr>
              <a:t> 16.00 </a:t>
            </a:r>
            <a:r>
              <a:rPr lang="en-US" sz="2000" dirty="0" err="1">
                <a:sym typeface="Wingdings" panose="05000000000000000000" pitchFamily="2" charset="2"/>
              </a:rPr>
              <a:t>uur</a:t>
            </a:r>
            <a:r>
              <a:rPr lang="en-US" sz="2000" dirty="0">
                <a:sym typeface="Wingdings" panose="05000000000000000000" pitchFamily="2" charset="2"/>
              </a:rPr>
              <a:t> op </a:t>
            </a:r>
            <a:r>
              <a:rPr lang="en-US" sz="2000" dirty="0" err="1">
                <a:sym typeface="Wingdings" panose="05000000000000000000" pitchFamily="2" charset="2"/>
              </a:rPr>
              <a:t>vrijdag</a:t>
            </a:r>
            <a:endParaRPr lang="en-US" sz="2000" dirty="0">
              <a:sym typeface="Wingdings" panose="05000000000000000000" pitchFamily="2" charset="2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952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A19ECD-E422-4880-927D-568C92C4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0DFA8-8113-4CAC-BF42-2CF1AFA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4DD1BC-2F55-487A-B5DC-47B30193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EDAB89-D12D-48C4-83C7-67A2B8B1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F89011-3536-4F49-A710-94F249E2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463" y="3508941"/>
            <a:ext cx="5194489" cy="2230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Afwezigheid</a:t>
            </a:r>
          </a:p>
        </p:txBody>
      </p:sp>
      <p:pic>
        <p:nvPicPr>
          <p:cNvPr id="7" name="Graphic 6" descr="Geen teken">
            <a:extLst>
              <a:ext uri="{FF2B5EF4-FFF2-40B4-BE49-F238E27FC236}">
                <a16:creationId xmlns:a16="http://schemas.microsoft.com/office/drawing/2014/main" id="{7DCC4222-CFD7-4AD9-9051-12865531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224" y="1003725"/>
            <a:ext cx="4878940" cy="48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2D3E5-6DF0-4CF7-BE37-95C019274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021EC1-444B-4F41-B047-F0B7AF0B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Fijn weekend 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5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Roodoran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301</Words>
  <Application>Microsoft Office PowerPoint</Application>
  <PresentationFormat>Breedbeeld</PresentationFormat>
  <Paragraphs>57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Cambria Math</vt:lpstr>
      <vt:lpstr>Wingdings</vt:lpstr>
      <vt:lpstr>Office Theme</vt:lpstr>
      <vt:lpstr>Wiskunde</vt:lpstr>
      <vt:lpstr>Wat gaan we doen ?</vt:lpstr>
      <vt:lpstr>Begrippen</vt:lpstr>
      <vt:lpstr>Soorten driehoeken herkennen</vt:lpstr>
      <vt:lpstr>Soorten driehoeken herkennen</vt:lpstr>
      <vt:lpstr>Opdrachten maken</vt:lpstr>
      <vt:lpstr>Inleveropdracht</vt:lpstr>
      <vt:lpstr>Afwezigheid</vt:lpstr>
      <vt:lpstr>Fijn weekend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</dc:title>
  <dc:creator>Nienke Bos</dc:creator>
  <cp:lastModifiedBy>Nienke Bos</cp:lastModifiedBy>
  <cp:revision>7</cp:revision>
  <dcterms:created xsi:type="dcterms:W3CDTF">2021-01-07T08:10:01Z</dcterms:created>
  <dcterms:modified xsi:type="dcterms:W3CDTF">2021-01-07T13:05:00Z</dcterms:modified>
</cp:coreProperties>
</file>